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79" r:id="rId2"/>
    <p:sldId id="413" r:id="rId3"/>
    <p:sldId id="399" r:id="rId4"/>
    <p:sldId id="416" r:id="rId5"/>
    <p:sldId id="414" r:id="rId6"/>
    <p:sldId id="415" r:id="rId7"/>
    <p:sldId id="404" r:id="rId8"/>
    <p:sldId id="417" r:id="rId9"/>
    <p:sldId id="406" r:id="rId10"/>
    <p:sldId id="407" r:id="rId11"/>
    <p:sldId id="408" r:id="rId12"/>
    <p:sldId id="409" r:id="rId13"/>
    <p:sldId id="405" r:id="rId14"/>
    <p:sldId id="410" r:id="rId15"/>
    <p:sldId id="411" r:id="rId16"/>
    <p:sldId id="412" r:id="rId17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41" autoAdjust="0"/>
  </p:normalViewPr>
  <p:slideViewPr>
    <p:cSldViewPr snapToGrid="0" snapToObjects="1">
      <p:cViewPr>
        <p:scale>
          <a:sx n="100" d="100"/>
          <a:sy n="100" d="100"/>
        </p:scale>
        <p:origin x="300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30/07/2020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30/07/2020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????Key word Spotting???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Example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8D812D-B0F1-400E-B4E9-5BB314BD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9" y="1220281"/>
            <a:ext cx="6416118" cy="5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Production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B806BBAF-5620-423B-81CA-68D66BFD4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26" b="32662"/>
          <a:stretch/>
        </p:blipFill>
        <p:spPr>
          <a:xfrm>
            <a:off x="931653" y="1112068"/>
            <a:ext cx="7010817" cy="5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7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Training 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28296"/>
            <a:ext cx="8599487" cy="9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Extract 100 pictures from each MRI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Perform some data augmentation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Fed them into </a:t>
            </a:r>
            <a:r>
              <a:rPr lang="en-US" altLang="it-IT" sz="1800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602060BF-8271-4B4B-AD84-B1F7B460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1" r="25030"/>
          <a:stretch/>
        </p:blipFill>
        <p:spPr>
          <a:xfrm>
            <a:off x="1258347" y="1989427"/>
            <a:ext cx="6698612" cy="44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  <a:endParaRPr lang="en-US" altLang="it-IT" sz="60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CN vs AD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that is an extraordinary results, because today to recognize if a person has Alzheimer different invasive medical tests must be done. With our model we need just a Magnetic Resonance.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CN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problems doesn’t reach good results, we think most of the problem is due to the lack of computational power.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pretrained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VGG-19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Inception v4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3D-Convolution</a:t>
            </a:r>
          </a:p>
        </p:txBody>
      </p:sp>
    </p:spTree>
    <p:extLst>
      <p:ext uri="{BB962C8B-B14F-4D97-AF65-F5344CB8AC3E}">
        <p14:creationId xmlns:p14="http://schemas.microsoft.com/office/powerpoint/2010/main" val="2438652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How we have tackled 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40 MFCC and 40MFCC+delta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CNN+RNN+Attention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… ??????????????????????????????????????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Goal: detect a relatively small set of predefined keywords (10 or 21) in a stream of user utterances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industrial machines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054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Data)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spectogram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4437062" y="2458169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502400" y="2458169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054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Data)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coefficients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CNN + RNN +Attention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9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Image Extraction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139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MRI are 3D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 make them 2D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used the following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image extraction operation: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for a given voxel point, three patches of MRI 32x32 are extracted from the three planes, concatenated into a three-channel picture and resized in order to match the input size of the neural network.</a:t>
            </a:r>
          </a:p>
        </p:txBody>
      </p:sp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A984F47-3541-485D-BA06-7F693C26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8" r="26187" b="79232"/>
          <a:stretch/>
        </p:blipFill>
        <p:spPr>
          <a:xfrm>
            <a:off x="440189" y="2573079"/>
            <a:ext cx="8374875" cy="38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4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3979</TotalTime>
  <Words>873</Words>
  <Application>Microsoft Office PowerPoint</Application>
  <PresentationFormat>Presentazione su schermo (4:3)</PresentationFormat>
  <Paragraphs>165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Garamond</vt:lpstr>
      <vt:lpstr>Tw Cen MT</vt:lpstr>
      <vt:lpstr>Wingdings</vt:lpstr>
      <vt:lpstr>Wingdings 2</vt:lpstr>
      <vt:lpstr>SIGNET-template2</vt:lpstr>
      <vt:lpstr>????Key word Spotting???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502</cp:revision>
  <dcterms:created xsi:type="dcterms:W3CDTF">2011-09-22T18:51:05Z</dcterms:created>
  <dcterms:modified xsi:type="dcterms:W3CDTF">2020-07-30T09:59:49Z</dcterms:modified>
</cp:coreProperties>
</file>